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39" r:id="rId2"/>
    <p:sldId id="340" r:id="rId3"/>
    <p:sldId id="331" r:id="rId4"/>
    <p:sldId id="336" r:id="rId5"/>
    <p:sldId id="335" r:id="rId6"/>
    <p:sldId id="341" r:id="rId7"/>
    <p:sldId id="34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CFB"/>
    <a:srgbClr val="B6CFD4"/>
    <a:srgbClr val="333333"/>
    <a:srgbClr val="FFFFFF"/>
    <a:srgbClr val="B5B5B5"/>
    <a:srgbClr val="F2F2F2"/>
    <a:srgbClr val="FAFAFA"/>
    <a:srgbClr val="3DADA6"/>
    <a:srgbClr val="DB7732"/>
    <a:srgbClr val="40B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574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2B382-58E9-4661-B90E-7AE373EC5EB2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E2F20-F8A6-42F2-8AEA-C94B1638CD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24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2B34E-BCDE-47F5-ABD2-A8275EA536FC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C5F46-92E3-4EF5-AC40-9E7C7D306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1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/>
          <a:p>
            <a:fld id="{32ECD629-4DA5-4EAE-B174-69948CAAE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5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31004" y="2070101"/>
            <a:ext cx="2636100" cy="2312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1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31004" y="2070101"/>
            <a:ext cx="2636100" cy="2312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84327" y="2070101"/>
            <a:ext cx="2636100" cy="2312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1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95375" y="2247901"/>
            <a:ext cx="1481125" cy="1473199"/>
          </a:xfr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56374" y="2247901"/>
            <a:ext cx="1481125" cy="1473199"/>
          </a:xfr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56374" y="4457701"/>
            <a:ext cx="1481125" cy="1473199"/>
          </a:xfr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95374" y="4457701"/>
            <a:ext cx="1481125" cy="1473199"/>
          </a:xfr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38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11851" y="2096236"/>
            <a:ext cx="3546887" cy="2091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04682" y="3457767"/>
            <a:ext cx="2368583" cy="151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57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50163" y="2331014"/>
            <a:ext cx="2129319" cy="13649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812517" y="2331014"/>
            <a:ext cx="2129319" cy="13649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031340" y="2331014"/>
            <a:ext cx="2129319" cy="13649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5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000143" y="1484590"/>
            <a:ext cx="5313584" cy="34062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594151" y="1484590"/>
            <a:ext cx="2005299" cy="3570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24650" y="2791887"/>
            <a:ext cx="1455664" cy="25994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90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010400" y="1714500"/>
            <a:ext cx="3898900" cy="683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980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20000" y="0"/>
            <a:ext cx="4572001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725898" y="1709954"/>
            <a:ext cx="1425676" cy="1473199"/>
          </a:xfrm>
          <a:solidFill>
            <a:schemeClr val="bg1">
              <a:lumMod val="85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87698" cy="1637846"/>
          </a:xfrm>
        </p:spPr>
        <p:txBody>
          <a:bodyPr wrap="square" anchor="ctr">
            <a:noAutofit/>
          </a:bodyPr>
          <a:lstStyle>
            <a:lvl1pPr>
              <a:defRPr lang="en-US" sz="66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2971"/>
            <a:ext cx="5887698" cy="4368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26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93153" y="0"/>
            <a:ext cx="4498848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2971"/>
            <a:ext cx="6593114" cy="4368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2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3" y="6087762"/>
            <a:ext cx="191941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13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66743" y="0"/>
            <a:ext cx="4325258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2971"/>
            <a:ext cx="6593114" cy="4368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42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375080" y="0"/>
            <a:ext cx="5654620" cy="6858000"/>
          </a:xfrm>
          <a:prstGeom prst="parallelogram">
            <a:avLst>
              <a:gd name="adj" fmla="val 2477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70943" cy="2697389"/>
          </a:xfrm>
        </p:spPr>
        <p:txBody>
          <a:bodyPr wrap="square" anchor="ctr">
            <a:noAutofit/>
          </a:bodyPr>
          <a:lstStyle>
            <a:lvl1pPr>
              <a:defRPr lang="en-US" sz="60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84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272845" y="0"/>
            <a:ext cx="3646311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70943" cy="2697389"/>
          </a:xfrm>
        </p:spPr>
        <p:txBody>
          <a:bodyPr wrap="square" anchor="ctr">
            <a:noAutofit/>
          </a:bodyPr>
          <a:lstStyle>
            <a:lvl1pPr>
              <a:defRPr lang="en-US" sz="60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90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99293" y="2210647"/>
            <a:ext cx="10632308" cy="223435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673599"/>
            <a:ext cx="10693401" cy="15033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54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49799" y="2108200"/>
            <a:ext cx="3289301" cy="4254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8200"/>
            <a:ext cx="3661230" cy="425449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8289469" y="2108200"/>
            <a:ext cx="3661230" cy="425449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371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541487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541487" y="0"/>
            <a:ext cx="3265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571" y="1939925"/>
            <a:ext cx="4042228" cy="2312193"/>
          </a:xfrm>
        </p:spPr>
        <p:txBody>
          <a:bodyPr wrap="square" anchor="ctr">
            <a:noAutofit/>
          </a:bodyPr>
          <a:lstStyle>
            <a:lvl1pPr>
              <a:defRPr lang="en-US" sz="66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1572" y="4252118"/>
            <a:ext cx="4042228" cy="19831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045857" y="523416"/>
            <a:ext cx="2659743" cy="1615282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045857" y="2581411"/>
            <a:ext cx="2659743" cy="1615282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4045857" y="4639407"/>
            <a:ext cx="2659743" cy="1615282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</a:t>
            </a:r>
          </a:p>
        </p:txBody>
      </p:sp>
    </p:spTree>
    <p:extLst>
      <p:ext uri="{BB962C8B-B14F-4D97-AF65-F5344CB8AC3E}">
        <p14:creationId xmlns:p14="http://schemas.microsoft.com/office/powerpoint/2010/main" val="479127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2247900"/>
            <a:ext cx="3541487" cy="4610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22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513" y="2562635"/>
            <a:ext cx="7884885" cy="1806165"/>
          </a:xfrm>
        </p:spPr>
        <p:txBody>
          <a:bodyPr wrap="square" anchor="ctr">
            <a:noAutofit/>
          </a:bodyPr>
          <a:lstStyle>
            <a:lvl1pPr>
              <a:defRPr lang="en-US" sz="66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514" y="4368800"/>
            <a:ext cx="7884885" cy="19831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812737" y="366472"/>
            <a:ext cx="2659743" cy="1615282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4717112" y="366472"/>
            <a:ext cx="2659743" cy="1615282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8621486" y="366472"/>
            <a:ext cx="2659743" cy="1615282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</a:t>
            </a:r>
          </a:p>
        </p:txBody>
      </p:sp>
    </p:spTree>
    <p:extLst>
      <p:ext uri="{BB962C8B-B14F-4D97-AF65-F5344CB8AC3E}">
        <p14:creationId xmlns:p14="http://schemas.microsoft.com/office/powerpoint/2010/main" val="2440889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02628" y="0"/>
            <a:ext cx="7489372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83" y="1395640"/>
            <a:ext cx="3719286" cy="2552246"/>
          </a:xfrm>
        </p:spPr>
        <p:txBody>
          <a:bodyPr wrap="square" anchor="ctr">
            <a:noAutofit/>
          </a:bodyPr>
          <a:lstStyle>
            <a:lvl1pPr algn="r"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99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84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95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511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98257" cy="3553732"/>
          </a:xfrm>
        </p:spPr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9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36900" cy="4473575"/>
          </a:xfrm>
        </p:spPr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300" y="365124"/>
            <a:ext cx="7505700" cy="55657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34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28848" y="3050551"/>
            <a:ext cx="2184752" cy="2184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10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949372" y="0"/>
            <a:ext cx="7242628" cy="6858000"/>
          </a:xfrm>
          <a:custGeom>
            <a:avLst/>
            <a:gdLst>
              <a:gd name="connsiteX0" fmla="*/ 0 w 7242628"/>
              <a:gd name="connsiteY0" fmla="*/ 0 h 6858000"/>
              <a:gd name="connsiteX1" fmla="*/ 7242628 w 7242628"/>
              <a:gd name="connsiteY1" fmla="*/ 0 h 6858000"/>
              <a:gd name="connsiteX2" fmla="*/ 7242628 w 7242628"/>
              <a:gd name="connsiteY2" fmla="*/ 6858000 h 6858000"/>
              <a:gd name="connsiteX3" fmla="*/ 0 w 7242628"/>
              <a:gd name="connsiteY3" fmla="*/ 6858000 h 6858000"/>
              <a:gd name="connsiteX4" fmla="*/ 0 w 7242628"/>
              <a:gd name="connsiteY4" fmla="*/ 0 h 6858000"/>
              <a:gd name="connsiteX0" fmla="*/ 3062514 w 7242628"/>
              <a:gd name="connsiteY0" fmla="*/ 14515 h 6858000"/>
              <a:gd name="connsiteX1" fmla="*/ 7242628 w 7242628"/>
              <a:gd name="connsiteY1" fmla="*/ 0 h 6858000"/>
              <a:gd name="connsiteX2" fmla="*/ 7242628 w 7242628"/>
              <a:gd name="connsiteY2" fmla="*/ 6858000 h 6858000"/>
              <a:gd name="connsiteX3" fmla="*/ 0 w 7242628"/>
              <a:gd name="connsiteY3" fmla="*/ 6858000 h 6858000"/>
              <a:gd name="connsiteX4" fmla="*/ 3062514 w 7242628"/>
              <a:gd name="connsiteY4" fmla="*/ 1451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2628" h="6858000">
                <a:moveTo>
                  <a:pt x="3062514" y="14515"/>
                </a:moveTo>
                <a:lnTo>
                  <a:pt x="7242628" y="0"/>
                </a:lnTo>
                <a:lnTo>
                  <a:pt x="7242628" y="6858000"/>
                </a:lnTo>
                <a:lnTo>
                  <a:pt x="0" y="6858000"/>
                </a:lnTo>
                <a:lnTo>
                  <a:pt x="3062514" y="145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05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39542" y="0"/>
            <a:ext cx="6052457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5393"/>
            <a:ext cx="5092567" cy="2293256"/>
          </a:xfrm>
        </p:spPr>
        <p:txBody>
          <a:bodyPr wrap="square" anchor="b">
            <a:noAutofit/>
          </a:bodyPr>
          <a:lstStyle>
            <a:lvl1pPr>
              <a:defRPr lang="en-US" sz="66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38171"/>
            <a:ext cx="4982029" cy="17791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48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36572" y="0"/>
            <a:ext cx="8055428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5393"/>
            <a:ext cx="3141591" cy="2293256"/>
          </a:xfrm>
        </p:spPr>
        <p:txBody>
          <a:bodyPr wrap="square" anchor="b">
            <a:noAutofit/>
          </a:bodyPr>
          <a:lstStyle>
            <a:lvl1pPr algn="r">
              <a:defRPr lang="en-US" sz="60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4238171"/>
            <a:ext cx="3073400" cy="1779134"/>
          </a:xfrm>
        </p:spPr>
        <p:txBody>
          <a:bodyPr>
            <a:normAutofit/>
          </a:bodyPr>
          <a:lstStyle>
            <a:lvl1pPr algn="r">
              <a:defRPr sz="1800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30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99290" y="3309256"/>
            <a:ext cx="11292709" cy="35487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38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2686121"/>
            <a:ext cx="6096000" cy="25359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5999" y="2686121"/>
            <a:ext cx="6096000" cy="25359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168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26330" y="2119086"/>
            <a:ext cx="5370585" cy="2562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55745" y="2119086"/>
            <a:ext cx="5370585" cy="256290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22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995351" cy="3418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12661" y="3429000"/>
            <a:ext cx="4012661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8437" y="377825"/>
            <a:ext cx="3328478" cy="3279775"/>
          </a:xfrm>
        </p:spPr>
        <p:txBody>
          <a:bodyPr wrap="square" anchor="ctr">
            <a:noAutofit/>
          </a:bodyPr>
          <a:lstStyle>
            <a:lvl1pPr>
              <a:defRPr lang="en-US" sz="66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3" y="6087762"/>
            <a:ext cx="191941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667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069188" y="786997"/>
            <a:ext cx="2573935" cy="559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710554" y="786997"/>
            <a:ext cx="2573935" cy="559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351919" y="786997"/>
            <a:ext cx="2573935" cy="559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91" y="2803525"/>
            <a:ext cx="3328478" cy="3279775"/>
          </a:xfrm>
        </p:spPr>
        <p:txBody>
          <a:bodyPr wrap="square" anchor="ctr">
            <a:noAutofit/>
          </a:bodyPr>
          <a:lstStyle>
            <a:lvl1pPr>
              <a:defRPr lang="en-US" sz="66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3" y="6087762"/>
            <a:ext cx="191941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45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122010" y="1"/>
            <a:ext cx="4059208" cy="45843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846" y="4752152"/>
            <a:ext cx="9994309" cy="975548"/>
          </a:xfrm>
        </p:spPr>
        <p:txBody>
          <a:bodyPr wrap="square" anchor="ctr">
            <a:noAutofit/>
          </a:bodyPr>
          <a:lstStyle>
            <a:lvl1pPr algn="ctr">
              <a:defRPr lang="en-US" sz="54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584336"/>
            <a:ext cx="406280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062802" y="4584336"/>
            <a:ext cx="406280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129198" y="4584336"/>
            <a:ext cx="4062802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059208" cy="45843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64599" y="1"/>
            <a:ext cx="4059208" cy="45843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3" y="6087762"/>
            <a:ext cx="191941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9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2152755"/>
            <a:ext cx="6236677" cy="38764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36677" y="2152756"/>
            <a:ext cx="5975273" cy="38764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7800" y="2311400"/>
            <a:ext cx="4826000" cy="3492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9599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8359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91" y="2803525"/>
            <a:ext cx="3328478" cy="3279775"/>
          </a:xfrm>
        </p:spPr>
        <p:txBody>
          <a:bodyPr wrap="square" anchor="ctr">
            <a:noAutofit/>
          </a:bodyPr>
          <a:lstStyle>
            <a:lvl1pPr>
              <a:defRPr lang="en-US" sz="66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3" y="6087762"/>
            <a:ext cx="191941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80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9424" y="611868"/>
            <a:ext cx="4984903" cy="3234418"/>
          </a:xfrm>
        </p:spPr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3" y="6087762"/>
            <a:ext cx="191941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68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549400" y="1638301"/>
            <a:ext cx="2133600" cy="381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57024" y="611868"/>
            <a:ext cx="4984903" cy="3234418"/>
          </a:xfrm>
        </p:spPr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3" y="6087762"/>
            <a:ext cx="191941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53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3" y="6087762"/>
            <a:ext cx="191941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66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9412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025" y="6087762"/>
            <a:ext cx="189653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940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591819" y="893540"/>
            <a:ext cx="5057375" cy="324199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3" y="6087762"/>
            <a:ext cx="191941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34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19739" y="2219555"/>
            <a:ext cx="4220788" cy="250639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3" y="6087762"/>
            <a:ext cx="191941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088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019300" y="4085408"/>
            <a:ext cx="8153400" cy="0"/>
            <a:chOff x="2019300" y="3714750"/>
            <a:chExt cx="8153400" cy="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019300" y="3714750"/>
              <a:ext cx="3181350" cy="0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991350" y="3714750"/>
              <a:ext cx="3181350" cy="0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 userDrawn="1"/>
        </p:nvGrpSpPr>
        <p:grpSpPr>
          <a:xfrm>
            <a:off x="2019300" y="2038894"/>
            <a:ext cx="8153400" cy="0"/>
            <a:chOff x="2019300" y="3714750"/>
            <a:chExt cx="8153400" cy="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19300" y="3714750"/>
              <a:ext cx="3181350" cy="0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991350" y="3714750"/>
              <a:ext cx="3181350" cy="0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019300" y="2444749"/>
            <a:ext cx="8153400" cy="1325563"/>
          </a:xfrm>
        </p:spPr>
        <p:txBody>
          <a:bodyPr wrap="square" anchor="ctr">
            <a:noAutofit/>
          </a:bodyPr>
          <a:lstStyle>
            <a:lvl1pPr algn="ctr">
              <a:defRPr lang="en-US" sz="8800" kern="0" spc="-151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 fontAlgn="base">
              <a:spcAft>
                <a:spcPct val="0"/>
              </a:spcAft>
            </a:pPr>
            <a:r>
              <a:rPr lang="en-US" dirty="0"/>
              <a:t>Click to edit Master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019300" y="4176166"/>
            <a:ext cx="3181350" cy="171663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1"/>
          </p:nvPr>
        </p:nvSpPr>
        <p:spPr>
          <a:xfrm>
            <a:off x="6991350" y="4176166"/>
            <a:ext cx="3181350" cy="1716634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5169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407886"/>
            <a:ext cx="12192000" cy="54501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9634" y="2144746"/>
            <a:ext cx="4865914" cy="2308529"/>
          </a:xfrm>
        </p:spPr>
        <p:txBody>
          <a:bodyPr wrap="square" anchor="ctr">
            <a:noAutofit/>
          </a:bodyPr>
          <a:lstStyle>
            <a:lvl1pPr>
              <a:defRPr lang="en-US" sz="66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3" y="6087762"/>
            <a:ext cx="191941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6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9339" y="0"/>
            <a:ext cx="5992661" cy="6858000"/>
          </a:xfrm>
          <a:custGeom>
            <a:avLst/>
            <a:gdLst>
              <a:gd name="connsiteX0" fmla="*/ 1026961 w 5992661"/>
              <a:gd name="connsiteY0" fmla="*/ 0 h 6858000"/>
              <a:gd name="connsiteX1" fmla="*/ 5992661 w 5992661"/>
              <a:gd name="connsiteY1" fmla="*/ 0 h 6858000"/>
              <a:gd name="connsiteX2" fmla="*/ 5992661 w 5992661"/>
              <a:gd name="connsiteY2" fmla="*/ 6858000 h 6858000"/>
              <a:gd name="connsiteX3" fmla="*/ 1026961 w 5992661"/>
              <a:gd name="connsiteY3" fmla="*/ 6858000 h 6858000"/>
              <a:gd name="connsiteX4" fmla="*/ 1026961 w 5992661"/>
              <a:gd name="connsiteY4" fmla="*/ 4211640 h 6858000"/>
              <a:gd name="connsiteX5" fmla="*/ 944763 w 5992661"/>
              <a:gd name="connsiteY5" fmla="*/ 4207489 h 6858000"/>
              <a:gd name="connsiteX6" fmla="*/ 0 w 5992661"/>
              <a:gd name="connsiteY6" fmla="*/ 3160561 h 6858000"/>
              <a:gd name="connsiteX7" fmla="*/ 944763 w 5992661"/>
              <a:gd name="connsiteY7" fmla="*/ 2113633 h 6858000"/>
              <a:gd name="connsiteX8" fmla="*/ 1026961 w 5992661"/>
              <a:gd name="connsiteY8" fmla="*/ 21094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2661" h="6858000">
                <a:moveTo>
                  <a:pt x="1026961" y="0"/>
                </a:moveTo>
                <a:lnTo>
                  <a:pt x="5992661" y="0"/>
                </a:lnTo>
                <a:lnTo>
                  <a:pt x="5992661" y="6858000"/>
                </a:lnTo>
                <a:lnTo>
                  <a:pt x="1026961" y="6858000"/>
                </a:lnTo>
                <a:lnTo>
                  <a:pt x="1026961" y="4211640"/>
                </a:lnTo>
                <a:lnTo>
                  <a:pt x="944763" y="4207489"/>
                </a:lnTo>
                <a:cubicBezTo>
                  <a:pt x="414104" y="4153598"/>
                  <a:pt x="0" y="3705439"/>
                  <a:pt x="0" y="3160561"/>
                </a:cubicBezTo>
                <a:cubicBezTo>
                  <a:pt x="0" y="2615683"/>
                  <a:pt x="414104" y="2167525"/>
                  <a:pt x="944763" y="2113633"/>
                </a:cubicBezTo>
                <a:lnTo>
                  <a:pt x="1026961" y="2109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684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142490"/>
            <a:ext cx="12192000" cy="47155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04720" y="649775"/>
            <a:ext cx="4865914" cy="2308529"/>
          </a:xfrm>
        </p:spPr>
        <p:txBody>
          <a:bodyPr wrap="square" anchor="ctr">
            <a:noAutofit/>
          </a:bodyPr>
          <a:lstStyle>
            <a:lvl1pPr>
              <a:defRPr lang="en-US" sz="66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3" y="6087762"/>
            <a:ext cx="191941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66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27129">
            <a:off x="2393499" y="-762277"/>
            <a:ext cx="8432752" cy="8432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433" y="3088845"/>
            <a:ext cx="4895333" cy="730507"/>
          </a:xfrm>
        </p:spPr>
        <p:txBody>
          <a:bodyPr>
            <a:noAutofit/>
          </a:bodyPr>
          <a:lstStyle>
            <a:lvl1pPr>
              <a:defRPr sz="3200">
                <a:latin typeface="Ostrich Sans Medium" panose="02000508000000020004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399046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407886"/>
            <a:ext cx="12192000" cy="54501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024509" y="348065"/>
            <a:ext cx="2450133" cy="24501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2F2F2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9634" y="2144746"/>
            <a:ext cx="4865914" cy="2308529"/>
          </a:xfrm>
        </p:spPr>
        <p:txBody>
          <a:bodyPr wrap="square" anchor="ctr">
            <a:noAutofit/>
          </a:bodyPr>
          <a:lstStyle>
            <a:lvl1pPr>
              <a:defRPr lang="en-US" sz="66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3" y="6087762"/>
            <a:ext cx="191941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26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137558" y="546265"/>
            <a:ext cx="8182099" cy="42988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3" y="6087762"/>
            <a:ext cx="191941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999008"/>
            <a:ext cx="12192000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7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3554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3700" y="304466"/>
            <a:ext cx="3505200" cy="3746500"/>
          </a:xfrm>
        </p:spPr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5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22900" y="0"/>
            <a:ext cx="6769100" cy="5291383"/>
          </a:xfrm>
          <a:custGeom>
            <a:avLst/>
            <a:gdLst>
              <a:gd name="connsiteX0" fmla="*/ 0 w 6769100"/>
              <a:gd name="connsiteY0" fmla="*/ 0 h 5291383"/>
              <a:gd name="connsiteX1" fmla="*/ 6769100 w 6769100"/>
              <a:gd name="connsiteY1" fmla="*/ 0 h 5291383"/>
              <a:gd name="connsiteX2" fmla="*/ 6769100 w 6769100"/>
              <a:gd name="connsiteY2" fmla="*/ 5291383 h 5291383"/>
              <a:gd name="connsiteX3" fmla="*/ 0 w 6769100"/>
              <a:gd name="connsiteY3" fmla="*/ 5291383 h 5291383"/>
              <a:gd name="connsiteX4" fmla="*/ 0 w 6769100"/>
              <a:gd name="connsiteY4" fmla="*/ 0 h 5291383"/>
              <a:gd name="connsiteX0" fmla="*/ 0 w 6769100"/>
              <a:gd name="connsiteY0" fmla="*/ 0 h 5291383"/>
              <a:gd name="connsiteX1" fmla="*/ 6769100 w 6769100"/>
              <a:gd name="connsiteY1" fmla="*/ 0 h 5291383"/>
              <a:gd name="connsiteX2" fmla="*/ 6769100 w 6769100"/>
              <a:gd name="connsiteY2" fmla="*/ 5291383 h 5291383"/>
              <a:gd name="connsiteX3" fmla="*/ 0 w 6769100"/>
              <a:gd name="connsiteY3" fmla="*/ 0 h 529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100" h="5291383">
                <a:moveTo>
                  <a:pt x="0" y="0"/>
                </a:moveTo>
                <a:lnTo>
                  <a:pt x="6769100" y="0"/>
                </a:lnTo>
                <a:lnTo>
                  <a:pt x="6769100" y="529138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7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99287" y="2002971"/>
            <a:ext cx="3614653" cy="436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686" y="2002971"/>
            <a:ext cx="6593114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3313" y="209529"/>
            <a:ext cx="446111" cy="313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9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135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8" r:id="rId3"/>
    <p:sldLayoutId id="2147483680" r:id="rId4"/>
    <p:sldLayoutId id="2147483689" r:id="rId5"/>
    <p:sldLayoutId id="2147483681" r:id="rId6"/>
    <p:sldLayoutId id="2147483682" r:id="rId7"/>
    <p:sldLayoutId id="2147483673" r:id="rId8"/>
    <p:sldLayoutId id="2147483663" r:id="rId9"/>
    <p:sldLayoutId id="2147483676" r:id="rId10"/>
    <p:sldLayoutId id="2147483677" r:id="rId11"/>
    <p:sldLayoutId id="2147483679" r:id="rId12"/>
    <p:sldLayoutId id="2147483692" r:id="rId13"/>
    <p:sldLayoutId id="2147483693" r:id="rId14"/>
    <p:sldLayoutId id="2147483694" r:id="rId15"/>
    <p:sldLayoutId id="2147483695" r:id="rId16"/>
    <p:sldLayoutId id="2147483697" r:id="rId17"/>
    <p:sldLayoutId id="2147483678" r:id="rId18"/>
    <p:sldLayoutId id="2147483664" r:id="rId19"/>
    <p:sldLayoutId id="2147483672" r:id="rId20"/>
    <p:sldLayoutId id="2147483667" r:id="rId21"/>
    <p:sldLayoutId id="2147483671" r:id="rId22"/>
    <p:sldLayoutId id="2147483662" r:id="rId23"/>
    <p:sldLayoutId id="2147483668" r:id="rId24"/>
    <p:sldLayoutId id="2147483669" r:id="rId25"/>
    <p:sldLayoutId id="2147483670" r:id="rId26"/>
    <p:sldLayoutId id="2147483666" r:id="rId27"/>
    <p:sldLayoutId id="2147483665" r:id="rId28"/>
    <p:sldLayoutId id="2147483699" r:id="rId29"/>
    <p:sldLayoutId id="2147483661" r:id="rId30"/>
    <p:sldLayoutId id="2147483660" r:id="rId31"/>
    <p:sldLayoutId id="2147483657" r:id="rId32"/>
    <p:sldLayoutId id="2147483674" r:id="rId33"/>
    <p:sldLayoutId id="2147483658" r:id="rId34"/>
    <p:sldLayoutId id="2147483690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59" r:id="rId41"/>
    <p:sldLayoutId id="2147483696" r:id="rId42"/>
    <p:sldLayoutId id="2147483651" r:id="rId43"/>
    <p:sldLayoutId id="2147483653" r:id="rId44"/>
    <p:sldLayoutId id="2147483652" r:id="rId45"/>
    <p:sldLayoutId id="2147483700" r:id="rId46"/>
    <p:sldLayoutId id="2147483691" r:id="rId47"/>
    <p:sldLayoutId id="2147483656" r:id="rId48"/>
    <p:sldLayoutId id="2147483655" r:id="rId49"/>
    <p:sldLayoutId id="2147483698" r:id="rId50"/>
    <p:sldLayoutId id="2147483701" r:id="rId51"/>
    <p:sldLayoutId id="2147483675" r:id="rId52"/>
    <p:sldLayoutId id="2147483654" r:id="rId5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Ostrich Sans Medium" panose="0200050800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«Интеллектуальное наследие вузов Енисейской Сибири»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4688" y="3509963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Саяно-Шушенский филиал СФУ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0576" y="365125"/>
            <a:ext cx="2816352" cy="4072763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ВЕСТНИК СШФ КГТУ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52" y="268224"/>
            <a:ext cx="8437634" cy="625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6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75488"/>
            <a:ext cx="8010144" cy="59131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H="1">
            <a:off x="8875773" y="1792224"/>
            <a:ext cx="30601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ВЕСТНИК СШФ КГТУ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426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4" y="195071"/>
            <a:ext cx="8839200" cy="62910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H="1">
            <a:off x="9229344" y="1889760"/>
            <a:ext cx="2962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ВЕСТНИК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СШФ СФУ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6730" y="956517"/>
            <a:ext cx="4222866" cy="37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и 2 курс магистры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233043"/>
              </p:ext>
            </p:extLst>
          </p:nvPr>
        </p:nvGraphicFramePr>
        <p:xfrm>
          <a:off x="1663468" y="4095838"/>
          <a:ext cx="4876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98530613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9745697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16743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ГЭ21-01М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ГЭ20-01М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СБ20-01М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5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54788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0"/>
            <a:ext cx="9448800" cy="66690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flipH="1">
            <a:off x="9558528" y="1816608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ВЕСТНИК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СШФСФУ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3204" r="3204"/>
          <a:stretch>
            <a:fillRect/>
          </a:stretch>
        </p:blipFill>
        <p:spPr>
          <a:xfrm>
            <a:off x="292609" y="256032"/>
            <a:ext cx="8778240" cy="643737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29345" y="1341120"/>
            <a:ext cx="3047999" cy="2109216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1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496"/>
            <a:ext cx="9387840" cy="70164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485376" y="2474976"/>
            <a:ext cx="3133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</a:t>
            </a:r>
          </a:p>
        </p:txBody>
      </p:sp>
    </p:spTree>
    <p:extLst>
      <p:ext uri="{BB962C8B-B14F-4D97-AF65-F5344CB8AC3E}">
        <p14:creationId xmlns:p14="http://schemas.microsoft.com/office/powerpoint/2010/main" val="2816230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4B21"/>
      </a:accent1>
      <a:accent2>
        <a:srgbClr val="5B9BD5"/>
      </a:accent2>
      <a:accent3>
        <a:srgbClr val="FF3300"/>
      </a:accent3>
      <a:accent4>
        <a:srgbClr val="262626"/>
      </a:accent4>
      <a:accent5>
        <a:srgbClr val="AEABAB"/>
      </a:accent5>
      <a:accent6>
        <a:srgbClr val="3A3838"/>
      </a:accent6>
      <a:hlink>
        <a:srgbClr val="5B9BD5"/>
      </a:hlink>
      <a:folHlink>
        <a:srgbClr val="70AD4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6562</TotalTime>
  <Words>34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Open Sans</vt:lpstr>
      <vt:lpstr>Ostrich Sans Medium</vt:lpstr>
      <vt:lpstr>Times New Roman</vt:lpstr>
      <vt:lpstr>Office Theme</vt:lpstr>
      <vt:lpstr>«Интеллектуальное наследие вузов Енисейской Сибири»</vt:lpstr>
      <vt:lpstr>ВЕСТНИК СШФ КГТУ</vt:lpstr>
      <vt:lpstr>Презентация PowerPoint</vt:lpstr>
      <vt:lpstr>Презентация PowerPoint</vt:lpstr>
      <vt:lpstr>Презентация PowerPoint</vt:lpstr>
      <vt:lpstr>ПИНГВИН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 island</dc:creator>
  <cp:lastModifiedBy>Ульянова</cp:lastModifiedBy>
  <cp:revision>568</cp:revision>
  <dcterms:created xsi:type="dcterms:W3CDTF">2015-10-12T07:46:28Z</dcterms:created>
  <dcterms:modified xsi:type="dcterms:W3CDTF">2022-03-23T09:10:34Z</dcterms:modified>
</cp:coreProperties>
</file>